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19"/>
  </p:notesMasterIdLst>
  <p:sldIdLst>
    <p:sldId id="280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72" r:id="rId13"/>
    <p:sldId id="273" r:id="rId14"/>
    <p:sldId id="275" r:id="rId15"/>
    <p:sldId id="276" r:id="rId16"/>
    <p:sldId id="309" r:id="rId17"/>
    <p:sldId id="28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E63F"/>
    <a:srgbClr val="F43308"/>
    <a:srgbClr val="F7860C"/>
    <a:srgbClr val="27CB65"/>
    <a:srgbClr val="E30D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096" autoAdjust="0"/>
  </p:normalViewPr>
  <p:slideViewPr>
    <p:cSldViewPr>
      <p:cViewPr varScale="1">
        <p:scale>
          <a:sx n="74" d="100"/>
          <a:sy n="74" d="100"/>
        </p:scale>
        <p:origin x="1266" y="66"/>
      </p:cViewPr>
      <p:guideLst>
        <p:guide orient="horz" pos="2159"/>
        <p:guide pos="28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CF757-B397-4A60-A663-36B5929626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E25518-D898-49A2-B91C-8F6A2FE6C5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78790" indent="0" algn="ctr">
              <a:buNone/>
              <a:defRPr/>
            </a:lvl2pPr>
            <a:lvl3pPr marL="958215" indent="0" algn="ctr">
              <a:buNone/>
              <a:defRPr/>
            </a:lvl3pPr>
            <a:lvl4pPr marL="1437005" indent="0" algn="ctr">
              <a:buNone/>
              <a:defRPr/>
            </a:lvl4pPr>
            <a:lvl5pPr marL="1915795" indent="0" algn="ctr">
              <a:buNone/>
              <a:defRPr/>
            </a:lvl5pPr>
            <a:lvl6pPr marL="2394585" indent="0" algn="ctr">
              <a:buNone/>
              <a:defRPr/>
            </a:lvl6pPr>
            <a:lvl7pPr marL="2874010" indent="0" algn="ctr">
              <a:buNone/>
              <a:defRPr/>
            </a:lvl7pPr>
            <a:lvl8pPr marL="3352800" indent="0" algn="ctr">
              <a:buNone/>
              <a:defRPr/>
            </a:lvl8pPr>
            <a:lvl9pPr marL="383159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C4285-EC9C-4797-BF42-3D5DF9F2DEA6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428A0D-2E6C-4F5C-8B3D-274B00756BC9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1DA33B57-9D9E-4671-82E9-74506D3D81F8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1DA33B57-9D9E-4671-82E9-74506D3D81F8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1DA33B57-9D9E-4671-82E9-74506D3D81F8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78790" indent="0" algn="ctr">
              <a:buNone/>
              <a:defRPr/>
            </a:lvl2pPr>
            <a:lvl3pPr marL="958215" indent="0" algn="ctr">
              <a:buNone/>
              <a:defRPr/>
            </a:lvl3pPr>
            <a:lvl4pPr marL="1437005" indent="0" algn="ctr">
              <a:buNone/>
              <a:defRPr/>
            </a:lvl4pPr>
            <a:lvl5pPr marL="1915795" indent="0" algn="ctr">
              <a:buNone/>
              <a:defRPr/>
            </a:lvl5pPr>
            <a:lvl6pPr marL="2394585" indent="0" algn="ctr">
              <a:buNone/>
              <a:defRPr/>
            </a:lvl6pPr>
            <a:lvl7pPr marL="2874010" indent="0" algn="ctr">
              <a:buNone/>
              <a:defRPr/>
            </a:lvl7pPr>
            <a:lvl8pPr marL="3352800" indent="0" algn="ctr">
              <a:buNone/>
              <a:defRPr/>
            </a:lvl8pPr>
            <a:lvl9pPr marL="383159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C4285-EC9C-4797-BF42-3D5DF9F2DEA6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9CD6C-3CB5-431E-AE43-93BC42CA63A9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100"/>
            </a:lvl1pPr>
            <a:lvl2pPr marL="478790" indent="0">
              <a:buNone/>
              <a:defRPr sz="1900"/>
            </a:lvl2pPr>
            <a:lvl3pPr marL="958215" indent="0">
              <a:buNone/>
              <a:defRPr sz="1700"/>
            </a:lvl3pPr>
            <a:lvl4pPr marL="1437005" indent="0">
              <a:buNone/>
              <a:defRPr sz="1500"/>
            </a:lvl4pPr>
            <a:lvl5pPr marL="1915795" indent="0">
              <a:buNone/>
              <a:defRPr sz="1500"/>
            </a:lvl5pPr>
            <a:lvl6pPr marL="2394585" indent="0">
              <a:buNone/>
              <a:defRPr sz="1500"/>
            </a:lvl6pPr>
            <a:lvl7pPr marL="2874010" indent="0">
              <a:buNone/>
              <a:defRPr sz="1500"/>
            </a:lvl7pPr>
            <a:lvl8pPr marL="3352800" indent="0">
              <a:buNone/>
              <a:defRPr sz="1500"/>
            </a:lvl8pPr>
            <a:lvl9pPr marL="3831590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71EC5-8EF3-455D-8B95-03E77601EB10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7175C-FFFD-47FD-92A8-92B8923B67C5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790" indent="0">
              <a:buNone/>
              <a:defRPr sz="2100" b="1"/>
            </a:lvl2pPr>
            <a:lvl3pPr marL="958215" indent="0">
              <a:buNone/>
              <a:defRPr sz="1900" b="1"/>
            </a:lvl3pPr>
            <a:lvl4pPr marL="1437005" indent="0">
              <a:buNone/>
              <a:defRPr sz="1700" b="1"/>
            </a:lvl4pPr>
            <a:lvl5pPr marL="1915795" indent="0">
              <a:buNone/>
              <a:defRPr sz="1700" b="1"/>
            </a:lvl5pPr>
            <a:lvl6pPr marL="2394585" indent="0">
              <a:buNone/>
              <a:defRPr sz="1700" b="1"/>
            </a:lvl6pPr>
            <a:lvl7pPr marL="2874010" indent="0">
              <a:buNone/>
              <a:defRPr sz="1700" b="1"/>
            </a:lvl7pPr>
            <a:lvl8pPr marL="3352800" indent="0">
              <a:buNone/>
              <a:defRPr sz="1700" b="1"/>
            </a:lvl8pPr>
            <a:lvl9pPr marL="3831590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790" indent="0">
              <a:buNone/>
              <a:defRPr sz="2100" b="1"/>
            </a:lvl2pPr>
            <a:lvl3pPr marL="958215" indent="0">
              <a:buNone/>
              <a:defRPr sz="1900" b="1"/>
            </a:lvl3pPr>
            <a:lvl4pPr marL="1437005" indent="0">
              <a:buNone/>
              <a:defRPr sz="1700" b="1"/>
            </a:lvl4pPr>
            <a:lvl5pPr marL="1915795" indent="0">
              <a:buNone/>
              <a:defRPr sz="1700" b="1"/>
            </a:lvl5pPr>
            <a:lvl6pPr marL="2394585" indent="0">
              <a:buNone/>
              <a:defRPr sz="1700" b="1"/>
            </a:lvl6pPr>
            <a:lvl7pPr marL="2874010" indent="0">
              <a:buNone/>
              <a:defRPr sz="1700" b="1"/>
            </a:lvl7pPr>
            <a:lvl8pPr marL="3352800" indent="0">
              <a:buNone/>
              <a:defRPr sz="1700" b="1"/>
            </a:lvl8pPr>
            <a:lvl9pPr marL="3831590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5E4E5-F268-482F-B63D-50D7E6C07C7C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20D3B-83F4-4523-B12A-1E97FE47F08A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DE49D-BB69-4B58-9F01-3761C26FA72F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790" indent="0">
              <a:buNone/>
              <a:defRPr sz="1200"/>
            </a:lvl2pPr>
            <a:lvl3pPr marL="958215" indent="0">
              <a:buNone/>
              <a:defRPr sz="1100"/>
            </a:lvl3pPr>
            <a:lvl4pPr marL="1437005" indent="0">
              <a:buNone/>
              <a:defRPr sz="900"/>
            </a:lvl4pPr>
            <a:lvl5pPr marL="1915795" indent="0">
              <a:buNone/>
              <a:defRPr sz="900"/>
            </a:lvl5pPr>
            <a:lvl6pPr marL="2394585" indent="0">
              <a:buNone/>
              <a:defRPr sz="900"/>
            </a:lvl6pPr>
            <a:lvl7pPr marL="2874010" indent="0">
              <a:buNone/>
              <a:defRPr sz="900"/>
            </a:lvl7pPr>
            <a:lvl8pPr marL="3352800" indent="0">
              <a:buNone/>
              <a:defRPr sz="900"/>
            </a:lvl8pPr>
            <a:lvl9pPr marL="383159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07858-82E5-45FE-8047-2A3BD8B0EA4E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300"/>
            </a:lvl1pPr>
            <a:lvl2pPr marL="478790" indent="0">
              <a:buNone/>
              <a:defRPr sz="2900"/>
            </a:lvl2pPr>
            <a:lvl3pPr marL="958215" indent="0">
              <a:buNone/>
              <a:defRPr sz="2500"/>
            </a:lvl3pPr>
            <a:lvl4pPr marL="1437005" indent="0">
              <a:buNone/>
              <a:defRPr sz="2100"/>
            </a:lvl4pPr>
            <a:lvl5pPr marL="1915795" indent="0">
              <a:buNone/>
              <a:defRPr sz="2100"/>
            </a:lvl5pPr>
            <a:lvl6pPr marL="2394585" indent="0">
              <a:buNone/>
              <a:defRPr sz="2100"/>
            </a:lvl6pPr>
            <a:lvl7pPr marL="2874010" indent="0">
              <a:buNone/>
              <a:defRPr sz="2100"/>
            </a:lvl7pPr>
            <a:lvl8pPr marL="3352800" indent="0">
              <a:buNone/>
              <a:defRPr sz="2100"/>
            </a:lvl8pPr>
            <a:lvl9pPr marL="3831590" indent="0">
              <a:buNone/>
              <a:defRPr sz="21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5367339"/>
            <a:ext cx="54864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790" indent="0">
              <a:buNone/>
              <a:defRPr sz="1200"/>
            </a:lvl2pPr>
            <a:lvl3pPr marL="958215" indent="0">
              <a:buNone/>
              <a:defRPr sz="1100"/>
            </a:lvl3pPr>
            <a:lvl4pPr marL="1437005" indent="0">
              <a:buNone/>
              <a:defRPr sz="900"/>
            </a:lvl4pPr>
            <a:lvl5pPr marL="1915795" indent="0">
              <a:buNone/>
              <a:defRPr sz="900"/>
            </a:lvl5pPr>
            <a:lvl6pPr marL="2394585" indent="0">
              <a:buNone/>
              <a:defRPr sz="900"/>
            </a:lvl6pPr>
            <a:lvl7pPr marL="2874010" indent="0">
              <a:buNone/>
              <a:defRPr sz="900"/>
            </a:lvl7pPr>
            <a:lvl8pPr marL="3352800" indent="0">
              <a:buNone/>
              <a:defRPr sz="900"/>
            </a:lvl8pPr>
            <a:lvl9pPr marL="383159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CD37C-BF36-43CD-8D88-C0BFC3E3F028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4EBBC-7976-4F52-94F7-DE2EA752E421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B05BE-484A-44E5-8B25-6A082527F023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428A0D-2E6C-4F5C-8B3D-274B00756BC9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100"/>
            </a:lvl1pPr>
            <a:lvl2pPr marL="478790" indent="0">
              <a:buNone/>
              <a:defRPr sz="1900"/>
            </a:lvl2pPr>
            <a:lvl3pPr marL="958215" indent="0">
              <a:buNone/>
              <a:defRPr sz="1700"/>
            </a:lvl3pPr>
            <a:lvl4pPr marL="1437005" indent="0">
              <a:buNone/>
              <a:defRPr sz="1500"/>
            </a:lvl4pPr>
            <a:lvl5pPr marL="1915795" indent="0">
              <a:buNone/>
              <a:defRPr sz="1500"/>
            </a:lvl5pPr>
            <a:lvl6pPr marL="2394585" indent="0">
              <a:buNone/>
              <a:defRPr sz="1500"/>
            </a:lvl6pPr>
            <a:lvl7pPr marL="2874010" indent="0">
              <a:buNone/>
              <a:defRPr sz="1500"/>
            </a:lvl7pPr>
            <a:lvl8pPr marL="3352800" indent="0">
              <a:buNone/>
              <a:defRPr sz="1500"/>
            </a:lvl8pPr>
            <a:lvl9pPr marL="3831590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790" indent="0">
              <a:buNone/>
              <a:defRPr sz="2100" b="1"/>
            </a:lvl2pPr>
            <a:lvl3pPr marL="958215" indent="0">
              <a:buNone/>
              <a:defRPr sz="1900" b="1"/>
            </a:lvl3pPr>
            <a:lvl4pPr marL="1437005" indent="0">
              <a:buNone/>
              <a:defRPr sz="1700" b="1"/>
            </a:lvl4pPr>
            <a:lvl5pPr marL="1915795" indent="0">
              <a:buNone/>
              <a:defRPr sz="1700" b="1"/>
            </a:lvl5pPr>
            <a:lvl6pPr marL="2394585" indent="0">
              <a:buNone/>
              <a:defRPr sz="1700" b="1"/>
            </a:lvl6pPr>
            <a:lvl7pPr marL="2874010" indent="0">
              <a:buNone/>
              <a:defRPr sz="1700" b="1"/>
            </a:lvl7pPr>
            <a:lvl8pPr marL="3352800" indent="0">
              <a:buNone/>
              <a:defRPr sz="1700" b="1"/>
            </a:lvl8pPr>
            <a:lvl9pPr marL="3831590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790" indent="0">
              <a:buNone/>
              <a:defRPr sz="2100" b="1"/>
            </a:lvl2pPr>
            <a:lvl3pPr marL="958215" indent="0">
              <a:buNone/>
              <a:defRPr sz="1900" b="1"/>
            </a:lvl3pPr>
            <a:lvl4pPr marL="1437005" indent="0">
              <a:buNone/>
              <a:defRPr sz="1700" b="1"/>
            </a:lvl4pPr>
            <a:lvl5pPr marL="1915795" indent="0">
              <a:buNone/>
              <a:defRPr sz="1700" b="1"/>
            </a:lvl5pPr>
            <a:lvl6pPr marL="2394585" indent="0">
              <a:buNone/>
              <a:defRPr sz="1700" b="1"/>
            </a:lvl6pPr>
            <a:lvl7pPr marL="2874010" indent="0">
              <a:buNone/>
              <a:defRPr sz="1700" b="1"/>
            </a:lvl7pPr>
            <a:lvl8pPr marL="3352800" indent="0">
              <a:buNone/>
              <a:defRPr sz="1700" b="1"/>
            </a:lvl8pPr>
            <a:lvl9pPr marL="3831590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790" indent="0">
              <a:buNone/>
              <a:defRPr sz="1200"/>
            </a:lvl2pPr>
            <a:lvl3pPr marL="958215" indent="0">
              <a:buNone/>
              <a:defRPr sz="1100"/>
            </a:lvl3pPr>
            <a:lvl4pPr marL="1437005" indent="0">
              <a:buNone/>
              <a:defRPr sz="900"/>
            </a:lvl4pPr>
            <a:lvl5pPr marL="1915795" indent="0">
              <a:buNone/>
              <a:defRPr sz="900"/>
            </a:lvl5pPr>
            <a:lvl6pPr marL="2394585" indent="0">
              <a:buNone/>
              <a:defRPr sz="900"/>
            </a:lvl6pPr>
            <a:lvl7pPr marL="2874010" indent="0">
              <a:buNone/>
              <a:defRPr sz="900"/>
            </a:lvl7pPr>
            <a:lvl8pPr marL="3352800" indent="0">
              <a:buNone/>
              <a:defRPr sz="900"/>
            </a:lvl8pPr>
            <a:lvl9pPr marL="383159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300"/>
            </a:lvl1pPr>
            <a:lvl2pPr marL="478790" indent="0">
              <a:buNone/>
              <a:defRPr sz="2900"/>
            </a:lvl2pPr>
            <a:lvl3pPr marL="958215" indent="0">
              <a:buNone/>
              <a:defRPr sz="2500"/>
            </a:lvl3pPr>
            <a:lvl4pPr marL="1437005" indent="0">
              <a:buNone/>
              <a:defRPr sz="2100"/>
            </a:lvl4pPr>
            <a:lvl5pPr marL="1915795" indent="0">
              <a:buNone/>
              <a:defRPr sz="2100"/>
            </a:lvl5pPr>
            <a:lvl6pPr marL="2394585" indent="0">
              <a:buNone/>
              <a:defRPr sz="2100"/>
            </a:lvl6pPr>
            <a:lvl7pPr marL="2874010" indent="0">
              <a:buNone/>
              <a:defRPr sz="2100"/>
            </a:lvl7pPr>
            <a:lvl8pPr marL="3352800" indent="0">
              <a:buNone/>
              <a:defRPr sz="2100"/>
            </a:lvl8pPr>
            <a:lvl9pPr marL="3831590" indent="0">
              <a:buNone/>
              <a:defRPr sz="21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5367339"/>
            <a:ext cx="54864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790" indent="0">
              <a:buNone/>
              <a:defRPr sz="1200"/>
            </a:lvl2pPr>
            <a:lvl3pPr marL="958215" indent="0">
              <a:buNone/>
              <a:defRPr sz="1100"/>
            </a:lvl3pPr>
            <a:lvl4pPr marL="1437005" indent="0">
              <a:buNone/>
              <a:defRPr sz="900"/>
            </a:lvl4pPr>
            <a:lvl5pPr marL="1915795" indent="0">
              <a:buNone/>
              <a:defRPr sz="900"/>
            </a:lvl5pPr>
            <a:lvl6pPr marL="2394585" indent="0">
              <a:buNone/>
              <a:defRPr sz="900"/>
            </a:lvl6pPr>
            <a:lvl7pPr marL="2874010" indent="0">
              <a:buNone/>
              <a:defRPr sz="900"/>
            </a:lvl7pPr>
            <a:lvl8pPr marL="3352800" indent="0">
              <a:buNone/>
              <a:defRPr sz="900"/>
            </a:lvl8pPr>
            <a:lvl9pPr marL="383159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5793" tIns="47896" rIns="95793" bIns="47896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5793" tIns="47896" rIns="95793" bIns="47896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5793" tIns="47896" rIns="95793" bIns="47896" numCol="1" anchor="t" anchorCtr="0" compatLnSpc="1"/>
          <a:lstStyle>
            <a:lvl1pPr>
              <a:defRPr sz="15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5793" tIns="47896" rIns="95793" bIns="47896" numCol="1" anchor="t" anchorCtr="0" compatLnSpc="1"/>
          <a:lstStyle>
            <a:lvl1pPr algn="ctr">
              <a:defRPr sz="15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5793" tIns="47896" rIns="95793" bIns="47896" numCol="1" anchor="t" anchorCtr="0" compatLnSpc="1"/>
          <a:lstStyle>
            <a:lvl1pPr algn="r">
              <a:defRPr sz="15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1DA33B57-9D9E-4671-82E9-74506D3D81F8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78790" algn="ctr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58215" algn="ctr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437005" algn="ctr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915795" algn="ctr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59410" indent="-359410" algn="l" rtl="0" eaLnBrk="0" fontAlgn="base" hangingPunct="0">
        <a:spcBef>
          <a:spcPct val="20000"/>
        </a:spcBef>
        <a:spcAft>
          <a:spcPct val="0"/>
        </a:spcAft>
        <a:buChar char="•"/>
        <a:defRPr sz="3300">
          <a:solidFill>
            <a:schemeClr val="tx1"/>
          </a:solidFill>
          <a:latin typeface="+mn-lt"/>
          <a:ea typeface="+mn-ea"/>
          <a:cs typeface="+mn-cs"/>
        </a:defRPr>
      </a:lvl1pPr>
      <a:lvl2pPr marL="778510" indent="-299720" algn="l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  <a:ea typeface="+mn-ea"/>
        </a:defRPr>
      </a:lvl2pPr>
      <a:lvl3pPr marL="1197610" indent="-239395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</a:defRPr>
      </a:lvl3pPr>
      <a:lvl4pPr marL="1676400" indent="-239395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4pPr>
      <a:lvl5pPr marL="2155190" indent="-239395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+mn-ea"/>
        </a:defRPr>
      </a:lvl5pPr>
      <a:lvl6pPr marL="2633980" indent="-239395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+mn-ea"/>
        </a:defRPr>
      </a:lvl6pPr>
      <a:lvl7pPr marL="3113405" indent="-239395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+mn-ea"/>
        </a:defRPr>
      </a:lvl7pPr>
      <a:lvl8pPr marL="3592195" indent="-239395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+mn-ea"/>
        </a:defRPr>
      </a:lvl8pPr>
      <a:lvl9pPr marL="4070985" indent="-239395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79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8215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7005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795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585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401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80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59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5793" tIns="47896" rIns="95793" bIns="47896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5793" tIns="47896" rIns="95793" bIns="47896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5793" tIns="47896" rIns="95793" bIns="47896" numCol="1" anchor="t" anchorCtr="0" compatLnSpc="1"/>
          <a:lstStyle>
            <a:lvl1pPr>
              <a:defRPr sz="15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5793" tIns="47896" rIns="95793" bIns="47896" numCol="1" anchor="t" anchorCtr="0" compatLnSpc="1"/>
          <a:lstStyle>
            <a:lvl1pPr algn="ctr">
              <a:defRPr sz="15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5793" tIns="47896" rIns="95793" bIns="47896" numCol="1" anchor="t" anchorCtr="0" compatLnSpc="1"/>
          <a:lstStyle>
            <a:lvl1pPr algn="r">
              <a:defRPr sz="15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1DA33B57-9D9E-4671-82E9-74506D3D81F8}" type="slidenum">
              <a:rPr lang="zh-CN" alt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78790" algn="ctr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58215" algn="ctr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437005" algn="ctr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915795" algn="ctr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59410" indent="-359410" algn="l" rtl="0" eaLnBrk="0" fontAlgn="base" hangingPunct="0">
        <a:spcBef>
          <a:spcPct val="20000"/>
        </a:spcBef>
        <a:spcAft>
          <a:spcPct val="0"/>
        </a:spcAft>
        <a:buChar char="•"/>
        <a:defRPr sz="3300">
          <a:solidFill>
            <a:schemeClr val="tx1"/>
          </a:solidFill>
          <a:latin typeface="+mn-lt"/>
          <a:ea typeface="+mn-ea"/>
          <a:cs typeface="+mn-cs"/>
        </a:defRPr>
      </a:lvl1pPr>
      <a:lvl2pPr marL="778510" indent="-299720" algn="l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  <a:ea typeface="+mn-ea"/>
        </a:defRPr>
      </a:lvl2pPr>
      <a:lvl3pPr marL="1197610" indent="-239395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</a:defRPr>
      </a:lvl3pPr>
      <a:lvl4pPr marL="1676400" indent="-239395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4pPr>
      <a:lvl5pPr marL="2155190" indent="-239395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+mn-ea"/>
        </a:defRPr>
      </a:lvl5pPr>
      <a:lvl6pPr marL="2633980" indent="-239395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+mn-ea"/>
        </a:defRPr>
      </a:lvl6pPr>
      <a:lvl7pPr marL="3113405" indent="-239395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+mn-ea"/>
        </a:defRPr>
      </a:lvl7pPr>
      <a:lvl8pPr marL="3592195" indent="-239395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+mn-ea"/>
        </a:defRPr>
      </a:lvl8pPr>
      <a:lvl9pPr marL="4070985" indent="-239395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79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8215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7005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795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585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401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80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59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侧深施肥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0820" y="3139440"/>
            <a:ext cx="2062480" cy="1598295"/>
          </a:xfrm>
          <a:prstGeom prst="rect">
            <a:avLst/>
          </a:prstGeom>
        </p:spPr>
      </p:pic>
      <p:pic>
        <p:nvPicPr>
          <p:cNvPr id="5" name="图片 4" descr="高速机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9830" y="1486535"/>
            <a:ext cx="3317240" cy="1717040"/>
          </a:xfrm>
          <a:prstGeom prst="rect">
            <a:avLst/>
          </a:prstGeom>
        </p:spPr>
      </p:pic>
      <p:pic>
        <p:nvPicPr>
          <p:cNvPr id="6" name="图片 5" descr="手扶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835" y="5010150"/>
            <a:ext cx="2656840" cy="1375410"/>
          </a:xfrm>
          <a:prstGeom prst="rect">
            <a:avLst/>
          </a:prstGeom>
        </p:spPr>
      </p:pic>
      <p:pic>
        <p:nvPicPr>
          <p:cNvPr id="8" name="图片 7" descr="15244620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820" y="5836285"/>
            <a:ext cx="1437005" cy="8356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397000" y="5567680"/>
            <a:ext cx="1739265" cy="9074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53355" y="4737735"/>
            <a:ext cx="1771650" cy="1252855"/>
          </a:xfrm>
          <a:prstGeom prst="rect">
            <a:avLst/>
          </a:prstGeom>
        </p:spPr>
      </p:pic>
      <p:sp>
        <p:nvSpPr>
          <p:cNvPr id="3074" name="标题 1"/>
          <p:cNvSpPr>
            <a:spLocks noGrp="1" noChangeArrowheads="1"/>
          </p:cNvSpPr>
          <p:nvPr>
            <p:ph type="ctrTitle"/>
          </p:nvPr>
        </p:nvSpPr>
        <p:spPr bwMode="auto">
          <a:xfrm>
            <a:off x="26035" y="1985645"/>
            <a:ext cx="7256780" cy="288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0" indent="0"/>
            <a:r>
              <a:rPr lang="zh-CN" altLang="zh-CN" sz="6600" dirty="0">
                <a:latin typeface="华文隶书" panose="02010800040101010101" charset="-122"/>
                <a:ea typeface="华文隶书" panose="02010800040101010101" charset="-122"/>
              </a:rPr>
              <a:t>经销商入网汇报</a:t>
            </a:r>
            <a:endParaRPr lang="zh-CN" altLang="zh-CN" sz="6600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-319405" y="849630"/>
            <a:ext cx="1821815" cy="1662430"/>
          </a:xfrm>
          <a:prstGeom prst="rect">
            <a:avLst/>
          </a:prstGeom>
        </p:spPr>
      </p:pic>
      <p:sp>
        <p:nvSpPr>
          <p:cNvPr id="2" name="文本框 390"/>
          <p:cNvSpPr txBox="1">
            <a:spLocks noChangeArrowheads="1"/>
          </p:cNvSpPr>
          <p:nvPr/>
        </p:nvSpPr>
        <p:spPr bwMode="auto">
          <a:xfrm>
            <a:off x="1502410" y="849630"/>
            <a:ext cx="742378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zh-CN" altLang="id-ID" sz="4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华文隶书" panose="02010800040101010101" charset="-122"/>
                <a:ea typeface="华文隶书" panose="02010800040101010101" charset="-122"/>
              </a:rPr>
              <a:t>重塑民族品牌  打造钵插第一机</a:t>
            </a:r>
            <a:endParaRPr lang="zh-CN" altLang="id-ID" sz="4800" b="1" dirty="0"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6883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</a:t>
            </a:r>
            <a:r>
              <a:rPr lang="en-US" altLang="zh-CN" sz="2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年营销计划--销量（每个县一张）  </a:t>
            </a:r>
            <a:r>
              <a:rPr lang="zh-CN" altLang="en-US" sz="2800" b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南县</a:t>
            </a:r>
            <a:endParaRPr lang="zh-CN" altLang="en-US" sz="2800" b="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20040" y="1268730"/>
          <a:ext cx="8503285" cy="52031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6475"/>
                <a:gridCol w="832485"/>
                <a:gridCol w="833120"/>
                <a:gridCol w="832485"/>
                <a:gridCol w="833755"/>
                <a:gridCol w="833120"/>
                <a:gridCol w="832485"/>
                <a:gridCol w="833755"/>
                <a:gridCol w="832485"/>
                <a:gridCol w="833120"/>
              </a:tblGrid>
              <a:tr h="1319530"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计划 </a:t>
                      </a:r>
                      <a:endParaRPr 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型号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2019年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2020年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2021年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5435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最低（台）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挑战（台）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市占率（%）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最低（台）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挑战（台）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市占率（%）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最低（台）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挑战（台）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市占率（%）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45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U6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6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10 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20%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10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20 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30%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15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30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40%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育秧机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打浆机</a:t>
                      </a:r>
                      <a:endParaRPr lang="zh-CN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F4</a:t>
                      </a:r>
                      <a:endParaRPr lang="en-US" altLang="zh-CN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F6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12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20 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25%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25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40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35%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30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50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45%</a:t>
                      </a:r>
                      <a:endParaRPr lang="en-US" altLang="en-US" sz="20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G6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G61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仿宋" panose="02010609060101010101" charset="-122"/>
                        </a:rPr>
                        <a:t>G825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323850" y="1268730"/>
            <a:ext cx="1007745" cy="18719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22618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</a:t>
            </a:r>
            <a:r>
              <a:rPr lang="en-US" altLang="zh-CN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年营销计划--服务准备计划</a:t>
            </a:r>
            <a:endParaRPr lang="zh-CN" altLang="en-US" sz="32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97485" y="1765935"/>
          <a:ext cx="8582025" cy="2216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6405"/>
                <a:gridCol w="1716405"/>
                <a:gridCol w="1716405"/>
                <a:gridCol w="1716405"/>
                <a:gridCol w="1716405"/>
              </a:tblGrid>
              <a:tr h="443230"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人员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服务车辆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4432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姓名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联系电话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服务等级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车型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牌照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44323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44323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44323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7485" y="4102100"/>
            <a:ext cx="8582660" cy="258445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配件投入准备：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其他投入准备：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11493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</a:t>
            </a:r>
            <a:r>
              <a:rPr lang="en-US" altLang="zh-CN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年营销计划--渠道发展计划</a:t>
            </a:r>
            <a:endParaRPr lang="zh-CN" altLang="en-US" sz="32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3665" y="1525270"/>
          <a:ext cx="8772525" cy="43548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0540"/>
                <a:gridCol w="1634490"/>
                <a:gridCol w="2324100"/>
                <a:gridCol w="1434465"/>
                <a:gridCol w="1435100"/>
                <a:gridCol w="1433830"/>
              </a:tblGrid>
              <a:tr h="306705">
                <a:tc rowSpan="2">
                  <a:txBody>
                    <a:bodyPr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  <a:cs typeface="微软雅黑" panose="020B0503020204020204" charset="-122"/>
                        </a:rPr>
                        <a:t>序号</a:t>
                      </a:r>
                      <a:endParaRPr lang="zh-CN" altLang="en-US" sz="1600" b="1" dirty="0" smtClean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 rowSpan="2">
                  <a:txBody>
                    <a:bodyPr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  <a:cs typeface="微软雅黑" panose="020B0503020204020204" charset="-122"/>
                        </a:rPr>
                        <a:t>授权区域（县区）</a:t>
                      </a:r>
                      <a:endParaRPr lang="zh-CN" altLang="en-US" sz="1600" b="1" dirty="0" smtClean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 gridSpan="3">
                  <a:txBody>
                    <a:bodyPr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  <a:cs typeface="微软雅黑" panose="020B0503020204020204" charset="-122"/>
                        </a:rPr>
                        <a:t>二级经销商</a:t>
                      </a:r>
                      <a:endParaRPr lang="zh-CN" altLang="en-US" sz="1600" b="1" dirty="0" smtClean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 hMerge="1">
                  <a:tcPr anchor="ctr"/>
                </a:tc>
                <a:tc hMerge="1"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latin typeface="+mj-ea"/>
                          <a:ea typeface="+mj-ea"/>
                          <a:cs typeface="微软雅黑" panose="020B0503020204020204" charset="-122"/>
                        </a:rPr>
                        <a:t>备注</a:t>
                      </a:r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anchor="ctr"/>
                </a:tc>
              </a:tr>
              <a:tr h="33655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  <a:cs typeface="微软雅黑" panose="020B0503020204020204" charset="-122"/>
                        </a:rPr>
                        <a:t>二级经销商名称</a:t>
                      </a:r>
                      <a:endParaRPr lang="zh-CN" altLang="en-US" sz="1600" b="1" dirty="0" smtClean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1600" b="1" dirty="0" smtClean="0">
                          <a:latin typeface="+mj-ea"/>
                          <a:ea typeface="+mj-ea"/>
                          <a:cs typeface="微软雅黑" panose="020B0503020204020204" charset="-122"/>
                        </a:rPr>
                        <a:t>类别</a:t>
                      </a:r>
                      <a:endParaRPr lang="zh-CN" altLang="en-US" sz="1600" b="1" dirty="0" smtClean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latin typeface="+mj-ea"/>
                          <a:ea typeface="+mj-ea"/>
                          <a:cs typeface="微软雅黑" panose="020B0503020204020204" charset="-122"/>
                        </a:rPr>
                        <a:t>样机</a:t>
                      </a:r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  <a:tr h="337185">
                <a:tc>
                  <a:txBody>
                    <a:bodyPr/>
                    <a:p>
                      <a:pPr algn="ctr"/>
                      <a:r>
                        <a:rPr lang="en-US" altLang="zh-CN" sz="1600" b="1" dirty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微软雅黑" panose="020B0503020204020204" charset="-122"/>
                        </a:rPr>
                        <a:t>1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1600" b="1" dirty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微软雅黑" panose="020B0503020204020204" charset="-122"/>
                        </a:rPr>
                        <a:t>慈利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lvl="0" indent="0" algn="ctr" defTabSz="9144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j-ea"/>
                          <a:sym typeface="宋体" panose="02010600030101010101" pitchFamily="2" charset="-122"/>
                        </a:rPr>
                        <a:t>慈利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j-ea"/>
                          <a:sym typeface="宋体" panose="02010600030101010101" pitchFamily="2" charset="-122"/>
                        </a:rPr>
                        <a:t>***</a:t>
                      </a: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j-ea"/>
                        <a:sym typeface="宋体" panose="02010600030101010101" pitchFamily="2" charset="-122"/>
                      </a:endParaRPr>
                    </a:p>
                  </a:txBody>
                  <a:tcPr marL="9525" marR="9525" marT="9524" marB="0" anchor="ctr" horzOverflow="overflow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微软雅黑" panose="020B0503020204020204" charset="-122"/>
                        </a:rPr>
                        <a:t>直营</a:t>
                      </a: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微软雅黑" panose="020B0503020204020204" charset="-122"/>
                        </a:rPr>
                        <a:t>台高速</a:t>
                      </a: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  <a:tr h="337185">
                <a:tc>
                  <a:txBody>
                    <a:bodyPr/>
                    <a:p>
                      <a:pPr algn="ctr"/>
                      <a:r>
                        <a:rPr lang="en-US" altLang="zh-CN" sz="1600" b="1" dirty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微软雅黑" panose="020B0503020204020204" charset="-122"/>
                        </a:rPr>
                        <a:t>2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1600" b="1" dirty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微软雅黑" panose="020B0503020204020204" charset="-122"/>
                        </a:rPr>
                        <a:t>南县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lvl="0" indent="0" algn="ctr" defTabSz="9144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j-ea"/>
                          <a:sym typeface="宋体" panose="02010600030101010101" pitchFamily="2" charset="-122"/>
                        </a:rPr>
                        <a:t>南县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j-ea"/>
                          <a:sym typeface="宋体" panose="02010600030101010101" pitchFamily="2" charset="-122"/>
                        </a:rPr>
                        <a:t>***</a:t>
                      </a: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j-ea"/>
                        <a:sym typeface="宋体" panose="02010600030101010101" pitchFamily="2" charset="-122"/>
                      </a:endParaRPr>
                    </a:p>
                  </a:txBody>
                  <a:tcPr marL="9525" marR="9525" marT="9524" marB="0" anchor="ctr" horzOverflow="overflow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微软雅黑" panose="020B0503020204020204" charset="-122"/>
                        </a:rPr>
                        <a:t>协议</a:t>
                      </a: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微软雅黑" panose="020B0503020204020204" charset="-122"/>
                        </a:rPr>
                        <a:t>台手扶</a:t>
                      </a: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  <a:tr h="337820">
                <a:tc>
                  <a:txBody>
                    <a:bodyPr/>
                    <a:p>
                      <a:pPr algn="ctr"/>
                      <a:endParaRPr lang="zh-CN" altLang="en-US" sz="1600" b="1" dirty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endParaRPr lang="zh-CN" altLang="en-US" sz="1600" b="1" dirty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lvl="0" indent="0" algn="ctr" defTabSz="9144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j-ea"/>
                        <a:sym typeface="宋体" panose="02010600030101010101" pitchFamily="2" charset="-122"/>
                      </a:endParaRPr>
                    </a:p>
                  </a:txBody>
                  <a:tcPr marL="9525" marR="9525" marT="9524" marB="0" anchor="ctr" horzOverflow="overflow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  <a:tr h="337185">
                <a:tc>
                  <a:txBody>
                    <a:bodyPr/>
                    <a:p>
                      <a:pPr algn="ctr"/>
                      <a:endParaRPr lang="zh-CN" altLang="en-US" sz="1600" b="1" dirty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endParaRPr lang="zh-CN" altLang="en-US" sz="1600" b="1" dirty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lvl="0" indent="0" algn="ctr" defTabSz="9144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j-ea"/>
                        <a:sym typeface="宋体" panose="02010600030101010101" pitchFamily="2" charset="-122"/>
                      </a:endParaRPr>
                    </a:p>
                  </a:txBody>
                  <a:tcPr marL="9525" marR="9525" marT="9524" marB="0" anchor="ctr" horzOverflow="overflow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  <a:tr h="337185">
                <a:tc>
                  <a:txBody>
                    <a:bodyPr/>
                    <a:p>
                      <a:pPr algn="ctr"/>
                      <a:endParaRPr lang="zh-CN" altLang="en-US" sz="1600" b="1" dirty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endParaRPr lang="zh-CN" altLang="en-US" sz="1600" b="1" dirty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lvl="0" indent="0" algn="ctr" defTabSz="9144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j-ea"/>
                        <a:sym typeface="宋体" panose="02010600030101010101" pitchFamily="2" charset="-122"/>
                      </a:endParaRPr>
                    </a:p>
                  </a:txBody>
                  <a:tcPr marL="9525" marR="9525" marT="9524" marB="0" anchor="ctr" horzOverflow="overflow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  <a:tr h="337820">
                <a:tc>
                  <a:txBody>
                    <a:bodyPr/>
                    <a:p>
                      <a:pPr algn="ctr"/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lvl="0" indent="0" algn="ctr" defTabSz="9144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9525" marR="9525" marT="9524" marB="0" anchor="ctr" horzOverflow="overflow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  <a:tr h="337185">
                <a:tc>
                  <a:txBody>
                    <a:bodyPr/>
                    <a:p>
                      <a:pPr algn="ctr"/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lvl="0" indent="0" algn="ctr" defTabSz="9144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9525" marR="9525" marT="9524" marB="0" anchor="ctr" horzOverflow="overflow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  <a:tr h="337185">
                <a:tc>
                  <a:txBody>
                    <a:bodyPr/>
                    <a:p>
                      <a:pPr algn="ctr"/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lvl="0" indent="0" algn="ctr" defTabSz="9144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9525" marR="9525" marT="9524" marB="0" anchor="ctr" horzOverflow="overflow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  <a:tr h="337820">
                <a:tc>
                  <a:txBody>
                    <a:bodyPr/>
                    <a:p>
                      <a:pPr algn="ctr"/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lvl="0" indent="0" algn="ctr" defTabSz="9144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9525" marR="9525" marT="9524" marB="0" anchor="ctr" horzOverflow="overflow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  <a:tr h="337185">
                <a:tc>
                  <a:txBody>
                    <a:bodyPr/>
                    <a:p>
                      <a:pPr algn="ctr"/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algn="ctr"/>
                      <a:endParaRPr lang="zh-CN" altLang="en-US" sz="1600" b="1" dirty="0"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lvl="0" indent="0" algn="ctr" defTabSz="914400" rtl="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9525" marR="9525" marT="9524" marB="0" anchor="ctr" horzOverflow="overflow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  <a:tc>
                  <a:txBody>
                    <a:bodyPr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b="1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微软雅黑" panose="020B0503020204020204" charset="-122"/>
                      </a:endParaRPr>
                    </a:p>
                  </a:txBody>
                  <a:tcPr marL="91439" marR="91439" marT="45716" marB="45716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3380" y="761683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</a:t>
            </a:r>
            <a:r>
              <a:rPr lang="en-US" altLang="zh-CN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年营销计划--推广</a:t>
            </a:r>
            <a:endParaRPr lang="zh-CN" altLang="en-US" sz="32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92405" y="1635760"/>
          <a:ext cx="8736330" cy="455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9182"/>
                <a:gridCol w="1079182"/>
                <a:gridCol w="1647825"/>
                <a:gridCol w="1921510"/>
                <a:gridCol w="1229995"/>
                <a:gridCol w="1778635"/>
              </a:tblGrid>
              <a:tr h="650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区域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机型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类型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时间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集客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备注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  <a:tr h="650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江都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高速机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推介会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</a:t>
                      </a: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月</a:t>
                      </a: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月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200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  <a:tr h="65024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  <a:tr h="65024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  <a:tr h="65024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  <a:tr h="65024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  <a:tr h="650240"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720" y="998538"/>
            <a:ext cx="8229600" cy="1143000"/>
          </a:xfrm>
        </p:spPr>
        <p:txBody>
          <a:bodyPr/>
          <a:p>
            <a:pPr algn="l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其他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34042C4-D4EA-492C-A795-645A6297B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370840" y="1137285"/>
            <a:ext cx="3497580" cy="3241675"/>
            <a:chOff x="0" y="0"/>
            <a:chExt cx="4333" cy="4295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17" y="0"/>
              <a:ext cx="4230" cy="4295"/>
            </a:xfrm>
            <a:prstGeom prst="flowChartProcess">
              <a:avLst/>
            </a:prstGeom>
            <a:solidFill>
              <a:srgbClr val="54A8E8"/>
            </a:solidFill>
            <a:ln w="9525" cmpd="sng">
              <a:noFill/>
              <a:miter lim="800000"/>
            </a:ln>
            <a:effectLst/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" name="Picture 6" descr="qrcode_for_gh_2bf89cf21e6a_430(1)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38" y="231"/>
              <a:ext cx="3415" cy="3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0" y="3626"/>
              <a:ext cx="4333" cy="4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服务热线：400-6889-258</a:t>
              </a:r>
              <a:endPara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132580" y="2922270"/>
            <a:ext cx="45999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久富农机</a:t>
            </a:r>
            <a:endParaRPr lang="zh-CN" altLang="en-US" sz="48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algn="ctr"/>
            <a:r>
              <a:rPr lang="zh-CN" altLang="en-US" sz="4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富久天下</a:t>
            </a:r>
            <a:endParaRPr lang="zh-CN" altLang="en-US" sz="48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algn="ctr"/>
            <a:endParaRPr lang="zh-CN" altLang="en-US" sz="48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合志者不以山高为远</a:t>
            </a:r>
            <a:endParaRPr lang="zh-CN" altLang="en-US" sz="36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ransition spd="slow" advTm="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62890" y="427038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经营资质资料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099" name="Group 3"/>
          <p:cNvGraphicFramePr>
            <a:graphicFrameLocks noGrp="1"/>
          </p:cNvGraphicFramePr>
          <p:nvPr>
            <p:ph type="tbl" idx="4294967295"/>
          </p:nvPr>
        </p:nvGraphicFramePr>
        <p:xfrm>
          <a:off x="88900" y="1323340"/>
          <a:ext cx="8966200" cy="5618480"/>
        </p:xfrm>
        <a:graphic>
          <a:graphicData uri="http://schemas.openxmlformats.org/drawingml/2006/table">
            <a:tbl>
              <a:tblPr/>
              <a:tblGrid>
                <a:gridCol w="1798955"/>
                <a:gridCol w="2173605"/>
                <a:gridCol w="2121535"/>
                <a:gridCol w="2872105"/>
              </a:tblGrid>
              <a:tr h="4114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营业执照号</a:t>
                      </a:r>
                      <a:endParaRPr kumimoji="0" lang="zh-CN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430921000004010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411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企业名称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XXX农机销售有限公司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412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 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注册地址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湖南省XX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412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法定代表人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XXX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注册资金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贰佰万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公司类型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有限责任公司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登记机关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湖南XX工商行政管理局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成立日期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2008年10月28日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营业期限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2008年10月28日--2028年10月27日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电话、传真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0737-5226818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电子邮箱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8880008@qq.com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0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经营范围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农业机械及配件、农用机动车及配件零售，农业机械维修服务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412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税务登记证号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43092168032899x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组织机构代码证号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68032899-x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5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基本账户开户行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中国银行股份有限公司南县南州路支行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基本帐户号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609359449299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12763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公司股权结构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123" name="Group 3"/>
          <p:cNvGraphicFramePr>
            <a:graphicFrameLocks noGrp="1"/>
          </p:cNvGraphicFramePr>
          <p:nvPr>
            <p:ph type="tbl" idx="4294967295"/>
          </p:nvPr>
        </p:nvGraphicFramePr>
        <p:xfrm>
          <a:off x="235585" y="1655445"/>
          <a:ext cx="8451850" cy="4818380"/>
        </p:xfrm>
        <a:graphic>
          <a:graphicData uri="http://schemas.openxmlformats.org/drawingml/2006/table">
            <a:tbl>
              <a:tblPr/>
              <a:tblGrid>
                <a:gridCol w="1200150"/>
                <a:gridCol w="1535430"/>
                <a:gridCol w="2136140"/>
                <a:gridCol w="1498600"/>
                <a:gridCol w="2081530"/>
              </a:tblGrid>
              <a:tr h="688340">
                <a:tc row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股东情况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股东名称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实缴资本（万元）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比例（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%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）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出资方式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705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XXX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50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25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现金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961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XXX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150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75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现金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961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705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 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705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实际控制人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名     称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庄丽群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判别依据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最大股东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705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联系地址或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家庭住址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XX省XX市XX县兴盛路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25463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销售服务人员配置及资质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147" name="Group 3"/>
          <p:cNvGraphicFramePr>
            <a:graphicFrameLocks noGrp="1"/>
          </p:cNvGraphicFramePr>
          <p:nvPr>
            <p:ph type="tbl" idx="4294967295"/>
          </p:nvPr>
        </p:nvGraphicFramePr>
        <p:xfrm>
          <a:off x="457200" y="1459230"/>
          <a:ext cx="8220075" cy="5191128"/>
        </p:xfrm>
        <a:graphic>
          <a:graphicData uri="http://schemas.openxmlformats.org/drawingml/2006/table">
            <a:tbl>
              <a:tblPr/>
              <a:tblGrid>
                <a:gridCol w="1370013"/>
                <a:gridCol w="989012"/>
                <a:gridCol w="1425575"/>
                <a:gridCol w="4435475"/>
              </a:tblGrid>
              <a:tr h="4460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职务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姓名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联系电话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简要经历及资质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董事长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XXX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13873XXXX8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indent="333375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333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2013年4月至现在当任XXX农业装备有限公司顾问，同时当任全国农机流通协会理事，全国农机维修学会委员。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总经理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XX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1807888888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财务负责人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XXX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1351888888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销售负责人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孟XX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1567377666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服务负责人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华文中宋" panose="02010600040101010101" pitchFamily="2" charset="-122"/>
                        </a:rPr>
                        <a:t>杨XX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1586970000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销售人员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高级营销员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服务人员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华文中宋" panose="02010600040101010101" pitchFamily="2" charset="-122"/>
                        </a:rPr>
                        <a:t>高级技师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266700" algn="l"/>
                          <a:tab pos="2636520" algn="ctr"/>
                          <a:tab pos="5273675" algn="r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66700" algn="l"/>
                          <a:tab pos="2636520" algn="ctr"/>
                          <a:tab pos="5273675" algn="r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华文中宋" panose="02010600040101010101" pitchFamily="2" charset="-122"/>
                      </a:endParaRPr>
                    </a:p>
                  </a:txBody>
                  <a:tcPr marL="29845" marR="2984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0850" y="622618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</a:rPr>
              <a:t>公司经营理念</a:t>
            </a:r>
            <a:endParaRPr lang="zh-CN" altLang="en-US" sz="32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760" y="1570990"/>
            <a:ext cx="8653780" cy="4523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0385" y="558483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</a:rPr>
              <a:t>主要销售场地</a:t>
            </a:r>
            <a:endParaRPr lang="zh-CN" altLang="en-US" sz="32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照片不少于4张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室内、室外、广宣、店头、样机摆放等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196" name="Picture 4" descr="仓库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60" y="1701800"/>
            <a:ext cx="3938905" cy="299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1495" y="557848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</a:rPr>
              <a:t>主要服务场地及设备</a:t>
            </a:r>
            <a:endParaRPr lang="zh-CN" altLang="en-US" sz="32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20" name="Picture 10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1701165"/>
            <a:ext cx="3805555" cy="2691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901700" y="4511675"/>
            <a:ext cx="7488238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照片不少于4张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备件情况、服务场地、维修工具、技术人员等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165" y="692468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</a:rPr>
              <a:t>授权区域耕地面积及种植结构</a:t>
            </a:r>
            <a:endParaRPr lang="zh-CN" altLang="en-US" sz="32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需要用颜色数据区分（水稻、小麦、油菜、玉米）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268" name="Picture 5" descr="衡阳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" y="2119630"/>
            <a:ext cx="3381375" cy="4007485"/>
          </a:xfrm>
          <a:prstGeom prst="rect">
            <a:avLst/>
          </a:prstGeom>
          <a:solidFill>
            <a:srgbClr val="CCFFFF"/>
          </a:solidFill>
          <a:ln w="9525" cap="rnd" cmpd="sng">
            <a:solidFill>
              <a:srgbClr val="CCFFCC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/>
          <p:nvPr/>
        </p:nvGraphicFramePr>
        <p:xfrm>
          <a:off x="3930015" y="2119630"/>
          <a:ext cx="5022850" cy="40074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4570"/>
                <a:gridCol w="1004570"/>
                <a:gridCol w="1004570"/>
                <a:gridCol w="1004570"/>
                <a:gridCol w="1004570"/>
              </a:tblGrid>
              <a:tr h="6737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县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水稻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小麦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油菜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授权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需求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667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南县</a:t>
                      </a:r>
                      <a:endParaRPr lang="zh-CN" altLang="en-US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60</a:t>
                      </a:r>
                      <a:r>
                        <a:rPr lang="zh-CN" altLang="en-US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万亩</a:t>
                      </a:r>
                      <a:endParaRPr lang="zh-CN" altLang="en-US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有</a:t>
                      </a:r>
                      <a:endParaRPr lang="zh-CN" altLang="en-US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6675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6675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6675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6675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4978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授权区域主要机型销量（每县</a:t>
            </a:r>
            <a:r>
              <a:rPr lang="en-US" altLang="zh-CN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张）</a:t>
            </a:r>
            <a:endParaRPr lang="zh-CN" altLang="en-US" sz="32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56540" y="1294130"/>
            <a:ext cx="8229600" cy="8680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主要机型销量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销量分布区域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主要竞争品牌情况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56540" y="2480310"/>
          <a:ext cx="8554720" cy="3717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3575"/>
                <a:gridCol w="657225"/>
                <a:gridCol w="658495"/>
                <a:gridCol w="657225"/>
                <a:gridCol w="657860"/>
                <a:gridCol w="657225"/>
                <a:gridCol w="657225"/>
                <a:gridCol w="657860"/>
                <a:gridCol w="657225"/>
                <a:gridCol w="658495"/>
                <a:gridCol w="657225"/>
                <a:gridCol w="657860"/>
                <a:gridCol w="657225"/>
              </a:tblGrid>
              <a:tr h="38100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南县</a:t>
                      </a:r>
                      <a:endParaRPr lang="zh-CN" altLang="en-US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 gridSpan="6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乘坐式插秧机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6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手扶式插秧机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249680">
                <a:tc v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9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900">
                          <a:latin typeface="微软雅黑" panose="020B0503020204020204" charset="-122"/>
                          <a:ea typeface="微软雅黑" panose="020B0503020204020204" charset="-122"/>
                        </a:rPr>
                        <a:t>久富</a:t>
                      </a:r>
                      <a:endParaRPr lang="zh-CN" altLang="en-US" sz="19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19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久保田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洋马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井关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其他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总量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9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900">
                          <a:latin typeface="微软雅黑" panose="020B0503020204020204" charset="-122"/>
                          <a:ea typeface="微软雅黑" panose="020B0503020204020204" charset="-122"/>
                        </a:rPr>
                        <a:t>久</a:t>
                      </a:r>
                      <a:endParaRPr lang="zh-CN" altLang="en-US" sz="19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900">
                          <a:latin typeface="微软雅黑" panose="020B0503020204020204" charset="-122"/>
                          <a:ea typeface="微软雅黑" panose="020B0503020204020204" charset="-122"/>
                        </a:rPr>
                        <a:t>富</a:t>
                      </a:r>
                      <a:endParaRPr lang="zh-CN" altLang="en-US" sz="19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19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久保田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洋马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井关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其他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总量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959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16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25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</a:t>
                      </a:r>
                      <a:endParaRPr lang="en-US" altLang="zh-CN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953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17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959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18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1500</Words>
  <Application>WPS 演示</Application>
  <PresentationFormat>全屏显示(4:3)</PresentationFormat>
  <Paragraphs>588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华文隶书</vt:lpstr>
      <vt:lpstr>微软雅黑</vt:lpstr>
      <vt:lpstr>Calibri</vt:lpstr>
      <vt:lpstr>华文中宋</vt:lpstr>
      <vt:lpstr>仿宋</vt:lpstr>
      <vt:lpstr>黑体</vt:lpstr>
      <vt:lpstr>Arial Unicode MS</vt:lpstr>
      <vt:lpstr>默认设计模板</vt:lpstr>
      <vt:lpstr>1_默认设计模板</vt:lpstr>
      <vt:lpstr>英雄招募令</vt:lpstr>
      <vt:lpstr>经营资质资料</vt:lpstr>
      <vt:lpstr>公司股权结构</vt:lpstr>
      <vt:lpstr>销售服务人员配置及资质</vt:lpstr>
      <vt:lpstr>公司经营理念</vt:lpstr>
      <vt:lpstr>主要销售场地</vt:lpstr>
      <vt:lpstr>主要服务场地及设备</vt:lpstr>
      <vt:lpstr>授权区域耕地面积及种植结构</vt:lpstr>
      <vt:lpstr>授权区域主要机型销量（每县1张）</vt:lpstr>
      <vt:lpstr>2019年营销计划--销量（每个县一张）  南县</vt:lpstr>
      <vt:lpstr>2019年营销计划--服务准备计划</vt:lpstr>
      <vt:lpstr>2019年营销计划--渠道发展计划</vt:lpstr>
      <vt:lpstr>2019年营销计划--推广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东风井关销售公司 王尧</cp:lastModifiedBy>
  <cp:revision>23</cp:revision>
  <dcterms:created xsi:type="dcterms:W3CDTF">2015-03-14T02:55:00Z</dcterms:created>
  <dcterms:modified xsi:type="dcterms:W3CDTF">2018-10-24T02:59:43Z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